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45" r:id="rId3"/>
    <p:sldId id="317" r:id="rId4"/>
    <p:sldId id="314" r:id="rId5"/>
    <p:sldId id="369" r:id="rId6"/>
    <p:sldId id="346" r:id="rId7"/>
    <p:sldId id="352" r:id="rId8"/>
    <p:sldId id="353" r:id="rId9"/>
    <p:sldId id="354" r:id="rId10"/>
    <p:sldId id="355" r:id="rId11"/>
    <p:sldId id="347" r:id="rId12"/>
    <p:sldId id="358" r:id="rId13"/>
    <p:sldId id="356" r:id="rId14"/>
    <p:sldId id="357" r:id="rId15"/>
    <p:sldId id="359" r:id="rId16"/>
    <p:sldId id="360" r:id="rId17"/>
    <p:sldId id="361" r:id="rId18"/>
    <p:sldId id="362" r:id="rId19"/>
    <p:sldId id="365" r:id="rId20"/>
    <p:sldId id="367" r:id="rId21"/>
    <p:sldId id="368" r:id="rId22"/>
    <p:sldId id="363" r:id="rId23"/>
    <p:sldId id="3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7518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A198C-A1BD-40DB-945A-A31BCF78D27D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69931-4C8D-45F7-A976-2E4D5B926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2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9931-4C8D-45F7-A976-2E4D5B9261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5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C2AFC1-4FCE-4730-A167-ED1B6B8B88AE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20CDC0-2491-44C4-B1D3-E5EB51CEE5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1"/>
            <a:ext cx="8458200" cy="3865986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榮耀的禱</a:t>
            </a:r>
            <a:r>
              <a:rPr lang="zh-TW" altLang="en-US" sz="72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en-US" sz="72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sz="72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72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72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約翰福音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25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稣为他自己祷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 </a:t>
            </a:r>
            <a:r>
              <a:rPr lang="en-US" altLang="zh-CN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使我榮耀你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耶穌說了這話，就舉目望天，說：「父啊，時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候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了，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願你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榮耀你的兒子，使兒子也榮耀你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正如你曾賜給他權柄管理凡有血氣的，叫他將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永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賜給他的人。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認識你─獨一的真　神，並且認識你所差來的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，這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就是永生。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17:4 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我在地上已經榮耀你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你所託付我的事，我已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</a:t>
            </a:r>
            <a:r>
              <a:rPr lang="en-US" altLang="zh-TW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父啊，現在求你使我同你享榮耀，就是未有世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你所有的榮耀。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58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「你從世上賜給我的人，我已將你的名顯明與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們本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是你的，你將他們賜給我，他們也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遵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了你的道。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如今他們知道，凡你所賜給我的，都是從你那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的；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因為你所賜給我的道，我已經賜給他們，他們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受了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，又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確實知道，我是從你出來的，並且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差了我來。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我為他們祈求，不為世人祈求，卻為你所賜給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人祈求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他們本是你的。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17:10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凡是我的，都是你的；你的也是我的，並且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得了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22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「你從世上賜給我的人，我已將你的名顯明與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們本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是你的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，你將他們賜給我，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他們也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遵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了你的道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如今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他們知道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，凡你所賜給我的，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都是從你那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的；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所賜給我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，我已經賜給他們，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受了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，又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確實知道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，我是從你出來的，並且</a:t>
            </a:r>
            <a:r>
              <a:rPr lang="zh-TW" altLang="en-US" sz="2800" b="1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差了我來。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我為他們祈求，不為世人祈求，卻為你所賜給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人祈求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，因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他們本是你的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17:10 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凡是我的，都是你的；你的也是我的，並且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得了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11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686800" cy="838200"/>
          </a:xfrm>
          <a:effectLst/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從今以後，我不在世上，他們卻在世上；我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往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那裡去。聖父啊，求你因你所賜給我的名保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們，叫他們合而為一像我們一樣。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我與他們同在的時候，因你所賜給我的名保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他們，我也護衛了他們；其中除了那滅亡之子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有一個滅亡的，好叫經上的話得應驗。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現在我往你那裡去，我還在世上說這話，是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叫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們心裡充滿我的喜樂。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我已將你的道賜給他們。世界又恨他們；因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們不屬世界，正如我不屬世界一樣。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9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我不求你叫他們離開世界，只求你保守他們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脫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離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那惡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者。</a:t>
            </a: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他們不屬世界，正如我不屬世界一樣。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求你用真理使他們成聖；你的道就是真理。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你怎樣差我到世上，我也照樣差他們到世上。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我為他們的緣故，自己分別為聖，叫他們也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理成聖。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98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ja-JP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合一</a:t>
            </a:r>
            <a:r>
              <a:rPr lang="ja-JP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 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17:11 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父啊，求你因你所賜給我的名保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們，叫他們合而為一像我們一樣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為何為门徒「合一」禱告： 罪入世界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一的動力：來自神，因耶穌的名；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耶穌謙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卑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一的典範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：合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而為一，像我們一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樣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合一的果效：耶穌与父神合一，令人認識父神；門徒合一，令人認識耶穌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91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 </a:t>
            </a:r>
            <a:r>
              <a:rPr lang="en-US" altLang="zh-CN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使他們被你保</a:t>
            </a:r>
            <a:r>
              <a:rPr lang="zh-TW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保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守他們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脫離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那惡者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17:14-15 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界又恨他們；因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們不屬世界，正如我不屬世界一樣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。我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不求你叫他們離開世界，只求你保守他們脫	離那惡者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為何為门徒「脫離那惡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者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撒旦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們不屬世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穌对門徒說：「在世上，你們有苦難；但你們可以放心，我已經勝了世界。」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(16:33</a:t>
            </a:r>
            <a:r>
              <a:rPr lang="en-US" altLang="zh-TW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耶穌做見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証 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en-US" altLang="zh-TW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17:10 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r>
              <a:rPr lang="ja-JP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我因他們得了榮耀</a:t>
            </a:r>
            <a:r>
              <a:rPr lang="ja-JP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ja-JP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典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範：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17:16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他們不屬世界，正如我不屬世界一樣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zh-TW" altLang="en-US" sz="2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2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耶稣为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门徒祷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en-US" altLang="zh-CN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使他們被你保</a:t>
            </a:r>
            <a:r>
              <a:rPr lang="zh-TW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守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用真理使他們成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求你用真理使他們成聖；你的道就是真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理。</a:t>
            </a: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為何為门徒「成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聖」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r>
              <a:rPr lang="en-US" altLang="zh-TW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話語，就是真理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ja-JP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成聖必须与神有聯結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</a:t>
            </a:r>
            <a:r>
              <a:rPr lang="zh-CN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理使门</a:t>
            </a: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徒与</a:t>
            </a:r>
            <a:r>
              <a:rPr lang="zh-CN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世界，分别开来，让他们成为圣洁的</a:t>
            </a: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</a:t>
            </a:r>
            <a:r>
              <a:rPr lang="zh-CN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理使门徒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被這世界同化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，卻能轉</a:t>
            </a:r>
            <a:r>
              <a:rPr lang="zh-TW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化這世界，使人看到神的榮耀</a:t>
            </a:r>
            <a:r>
              <a:rPr lang="zh-TW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典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17:19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我為他們的緣故，自己分別為聖，叫他們也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因真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理成聖。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zh-TW" altLang="en-US" sz="2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8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稣为教会祷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17:20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「我不但為這些人祈求，也為那些因他們的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話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我的人祈求，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使他們都合而為一。正如你父在我裡面，我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裡面，使他們也在我們裡面，叫世人可以信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差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了我來。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你所賜給我的榮耀，我已賜給他們，使他們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為一，像我們合而為一。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我在他們裡面，你在我裡面，使他們完完全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合而為一，叫世人知道你差了我來，也知道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他們如同愛我一樣。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71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稣为教會祷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ja-JP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教會合一</a:t>
            </a:r>
            <a:r>
              <a:rPr lang="ja-JP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 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17:20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「我不但為這些人祈求，也為那些因他們的話	信我的人祈求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使他們都合而為一。正如你父在我裡面，我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裡面，使他們也在我們裡面，叫世人可以信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你差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了我來。</a:t>
            </a:r>
          </a:p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何為教會「合一」禱告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ja-JP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会是神在世上最重要的计划， 是世界的希望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CN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会的见证是神向世界彰显救恩最重要的渠道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5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他們聽見了，就同心合意地高聲向　神說：「主啊！	你是造天、地、海，和其中萬物的，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你曾藉著聖靈，託你僕人─我們祖宗大衛的口，說：	外邦為甚麼爭鬧？萬民為甚麼謀算虛妄的事？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世上的君王一齊起來，臣宰也聚集，要敵擋主，並	主的受膏者。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希律和本丟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彼拉多，外邦人和以色列民，果然在	這城裡聚集，要攻打你所膏的聖僕耶穌，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成就你手和你意旨所預定必有的事。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他們恐嚇我們，現在求主鑒察，一面叫你僕人大放	膽量講你的道，一面伸出你的手來醫治疾病，並且	使神蹟奇事因著你聖僕耶穌的名行出來。」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4:31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禱告完了，聚會的地方震動，他們就都被聖靈充滿，	放膽講論　神的道。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使徒行傳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43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稣为教會祷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ja-JP" altLang="en-US" sz="24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教會合</a:t>
            </a:r>
            <a:r>
              <a:rPr lang="ja-JP" altLang="en-US" sz="24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ja-JP" altLang="en-US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的動力</a:t>
            </a:r>
            <a:r>
              <a:rPr lang="ja-JP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：來自神</a:t>
            </a:r>
            <a:r>
              <a:rPr lang="ja-JP" altLang="en-US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穌賜給的榮</a:t>
            </a:r>
            <a:r>
              <a:rPr lang="zh-TW" altLang="en-US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耀</a:t>
            </a: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17:22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你所賜給我的榮耀，我已賜給他們，使他們合	而為一，像我們合而為一。</a:t>
            </a:r>
          </a:p>
          <a:p>
            <a:pPr marL="457200" lvl="1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buNone/>
            </a:pPr>
            <a:r>
              <a:rPr lang="ja-JP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哥林多後書</a:t>
            </a:r>
            <a:endParaRPr lang="en-US" altLang="zh-TW" sz="2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4:6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那吩咐光從黑暗裡照出來的　神，已經照在我們心裡，叫我們得知　神榮耀的光顯在耶穌基督的面上。</a:t>
            </a:r>
          </a:p>
          <a:p>
            <a:pPr marL="457200" lvl="1" indent="0"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4:7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我們有這寶貝放在瓦器裡，要顯明這莫大的能力是出於　神，不是出於我們。</a:t>
            </a:r>
          </a:p>
          <a:p>
            <a:pPr marL="457200" lvl="1" indent="0"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4:8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我們四面受敵，卻不被困住；心裡作難，卻不至失望；</a:t>
            </a:r>
          </a:p>
          <a:p>
            <a:pPr marL="457200" lvl="1" indent="0"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4:9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遭逼迫，卻不被丟棄；打倒了，卻不至死亡。</a:t>
            </a:r>
          </a:p>
          <a:p>
            <a:pPr marL="457200" lvl="1" indent="0"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4:10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身上常帶著耶穌的死，使耶穌的生也顯明在我們身上</a:t>
            </a:r>
          </a:p>
          <a:p>
            <a:pPr marL="457200" lvl="1" indent="0">
              <a:buNone/>
            </a:pPr>
            <a:endParaRPr lang="en-US" altLang="ja-JP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01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稣为教會祷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ja-JP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教會合一</a:t>
            </a:r>
            <a:r>
              <a:rPr lang="ja-JP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 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17:20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「我不但為這些人祈求，也為那些因他們的話	信我的人祈求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使他們都合而為一。正如你父在我裡面，我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裡面，使他們也在我們裡面，叫世人可以信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你差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了我來。</a:t>
            </a:r>
          </a:p>
          <a:p>
            <a:pPr marL="0" indent="0">
              <a:buNone/>
            </a:pPr>
            <a:endParaRPr lang="en-US" altLang="zh-TW" sz="28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何為教會「合一」禱告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ja-JP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会是神在世上最重要的计划， 是世界的希望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CN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会的见证是神向世界彰显救恩最重要的渠道。</a:t>
            </a: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一的動力：來自神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穌賜給的榮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耀</a:t>
            </a:r>
            <a:endParaRPr lang="en-US" altLang="ja-JP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合一的典範：合而為一像我們一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樣 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(v22)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合一的果效：叫世人可以信你差了我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 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(v23)</a:t>
            </a:r>
            <a:endParaRPr lang="en-US" altLang="zh-TW" sz="2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46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稣为教会祷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告 </a:t>
            </a:r>
            <a:r>
              <a:rPr lang="en-US" altLang="zh-CN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CN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你的愛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父啊，我在哪裡，願你所賜給我的人也同我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裡，叫他們看見你所賜給我的</a:t>
            </a:r>
            <a:r>
              <a:rPr lang="zh-TW" altLang="en-US" sz="28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；因為創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立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界以前，你已經愛我了。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公義的父啊，世人未曾認識你，我卻認識你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些人也知道你差了我來。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我已將你的名指示他們，還要指示他們，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en-US" altLang="zh-TW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愛我的愛在他們裡面，我也在他們裡面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。」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7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对耶稣祷告的回應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800" b="1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b="1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我們既然有一位已經升入高天尊榮的大祭司，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　神的兒子耶穌，便當持定所承認的道。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因我們的大祭司並非不能體恤我們的軟弱。他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曾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凡事受過試探，與我們一樣，只是他沒有犯罪。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所以，我們只管坦然無懼地來到施恩的寶座前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要得憐恤，蒙恩惠，作隨時的幫助。</a:t>
            </a:r>
          </a:p>
        </p:txBody>
      </p:sp>
    </p:spTree>
    <p:extLst>
      <p:ext uri="{BB962C8B-B14F-4D97-AF65-F5344CB8AC3E}">
        <p14:creationId xmlns:p14="http://schemas.microsoft.com/office/powerpoint/2010/main" val="22070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他們聽見了，就同心合意地高聲向　神說：「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r>
              <a:rPr lang="en-US" altLang="zh-TW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是造天、地、海，和其中萬物的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你曾藉著聖靈，託你僕人─我們祖宗大衛的口，說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外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邦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為甚麼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爭鬧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萬民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為甚麼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謀算虛妄的事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4:26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世上的君王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一齊起來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，臣宰也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聚集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，要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敵擋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並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的受膏者。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4:27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希律和本丟</a:t>
            </a: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彼拉多，外邦人和以色列民，果然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城裡聚集，要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攻打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你所膏的聖僕耶穌，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4:28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成就你手和你意旨所預定必有的事。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4:29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2800" b="1" dirty="0">
                <a:solidFill>
                  <a:srgbClr val="00B05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恐嚇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我們，現在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求主鑒察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，一面叫你僕人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大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</a:t>
            </a:r>
            <a:r>
              <a:rPr lang="en-US" altLang="zh-TW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膽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量講你的道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，一面伸出你的手來醫治疾病，並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且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神蹟奇事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因著你聖僕耶穌的名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行出來。」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4:31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禱告完了，聚會的地方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震動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，他們就都被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聖靈充滿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膽講論　神的道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ja-JP" altLang="en-US" sz="2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使徒行</a:t>
            </a:r>
            <a:r>
              <a:rPr lang="ja-JP" altLang="en-US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傳</a:t>
            </a:r>
            <a:r>
              <a:rPr lang="en-US" altLang="ja-JP" sz="2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zh-TW" altLang="en-US" sz="2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2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24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面對今日局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的提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醒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真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正的拯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 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於神。</a:t>
            </a:r>
            <a:endParaRPr lang="en-US" altLang="zh-TW" sz="4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的教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會 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依靠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endParaRPr lang="en-US" altLang="zh-TW" sz="4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世界的盼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望 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在神的教會</a:t>
            </a:r>
            <a:endParaRPr lang="zh-TW" altLang="en-US" sz="4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3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約翰福音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我榮耀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 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(v1-5)</a:t>
            </a:r>
            <a:endParaRPr lang="zh-TW" alt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zh-TW" altLang="en-US" sz="4400" b="1" cap="all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使門</a:t>
            </a:r>
            <a:r>
              <a:rPr lang="zh-TW" altLang="en-US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徒被</a:t>
            </a:r>
            <a:r>
              <a:rPr lang="zh-TW" altLang="en-US" sz="4400" b="1" cap="all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你保</a:t>
            </a:r>
            <a:r>
              <a:rPr lang="zh-TW" altLang="en-US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 </a:t>
            </a:r>
            <a:r>
              <a:rPr lang="en-US" altLang="zh-TW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v</a:t>
            </a:r>
            <a:r>
              <a:rPr lang="en-US" altLang="zh-TW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6-19)</a:t>
            </a:r>
            <a:endParaRPr lang="en-US" altLang="zh-TW" sz="4400" cap="all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zh-TW" altLang="en-US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CN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教会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 </a:t>
            </a:r>
            <a:r>
              <a:rPr lang="en-US" altLang="zh-TW" sz="4400" b="1" cap="all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v20-26</a:t>
            </a:r>
            <a:r>
              <a:rPr lang="en-US" altLang="zh-TW" sz="4400" b="1" cap="all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altLang="zh-TW" sz="4400" cap="all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zh-TW" alt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6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25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稣为他自己祷告（约</a:t>
            </a:r>
            <a:r>
              <a:rPr lang="en-US" altLang="zh-CN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17:1-5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耶穌說了這話，就舉目望天，說：「父啊，時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候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榮耀你的兒子，使兒子也榮耀你；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正如你曾賜給他權柄管理凡有血氣的，叫他將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永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賜給他的人。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認識你─獨一的真　神，並且認識你所差來的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，這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就是永生。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我在地上已經榮耀你，你所託付我的事，我已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父啊，現在求你使我同你享榮耀，就是未有世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你所有的榮耀。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7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25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稣为他自己祷告（约</a:t>
            </a:r>
            <a:r>
              <a:rPr lang="en-US" altLang="zh-CN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17:1-5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耶穌說了這話，就舉目望天，說：「父啊，時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候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願你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你的兒子，使兒子也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你；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正如你曾賜給他權柄管理凡有血氣的，叫他將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永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賜給他的人。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17:3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認識你─獨一的真　神，並且認識你所差來的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，這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就是永生。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17:4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我在地上已經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你，你所託付我的事，我已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成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了。</a:t>
            </a:r>
          </a:p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17:5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父啊，現在求你使我同你享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，就是未有世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界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先，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我同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你所有的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5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何謂榮</a:t>
            </a:r>
            <a:r>
              <a:rPr lang="zh-TW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耀和榮耀</a:t>
            </a:r>
            <a:r>
              <a:rPr lang="zh-TW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endParaRPr lang="en-US" b="1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是神或一個人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值得羨慕的好因素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，諸如價值、能力、地位、品德等方面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的彰顯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動詞榮耀就是使這些因素得到應得的承認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    </a:t>
            </a:r>
            <a:endParaRPr lang="en-US" altLang="zh-TW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些好因素終究屬於神。因此在一些經文中榮耀成為神的同義字。通常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就是指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神的臨在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能力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覺察得出來的方式彰顯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榮耀神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就是對神的存在、臨在、能力作為等作出適當的反應；</a:t>
            </a:r>
            <a:r>
              <a:rPr lang="zh-TW" altLang="en-US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在我們的生命和生活中讓神的臨在、能力以使人覺察得出來的方式彰顯出來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作神要我們作的事，成為神要我們成為的樣式。── 王守仁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4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25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CN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稣为他自己祷</a:t>
            </a:r>
            <a:r>
              <a:rPr lang="zh-CN" altLang="en-US" b="1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告 </a:t>
            </a:r>
            <a:r>
              <a:rPr lang="en-US" altLang="zh-CN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使我榮耀你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1143000"/>
            <a:ext cx="8686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 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耶穌說了這話，就舉目望天，說：「父啊，時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候</a:t>
            </a:r>
            <a:r>
              <a:rPr lang="en-US" altLang="zh-TW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了，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願你</a:t>
            </a:r>
            <a:r>
              <a:rPr lang="zh-TW" altLang="en-US" sz="28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榮耀你的兒子，使兒子也榮耀你</a:t>
            </a:r>
            <a:r>
              <a:rPr lang="zh-TW" altLang="en-US" sz="28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正如你曾賜給他權柄管理凡有血氣的，叫他將永	生賜給你所賜給他的人。</a:t>
            </a:r>
          </a:p>
          <a:p>
            <a:pPr marL="0" indent="0">
              <a:buNone/>
            </a:pPr>
            <a:r>
              <a:rPr lang="en-US" altLang="zh-TW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17:3 </a:t>
            </a:r>
            <a:r>
              <a:rPr lang="zh-TW" altLang="en-US" sz="2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認識你─獨一的真　神，並且認識你所差來的耶	穌基督，這就是永生。</a:t>
            </a: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TW" sz="24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1:18 </a:t>
            </a:r>
            <a:r>
              <a:rPr lang="zh-TW" altLang="en-US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從來沒有人看見　神，只有在父懷裡的獨生子將他表明出</a:t>
            </a:r>
            <a:r>
              <a:rPr lang="zh-TW" altLang="en-US" sz="24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endParaRPr lang="en-US" altLang="zh-TW" sz="2400" b="1" dirty="0" smtClean="0">
              <a:solidFill>
                <a:srgbClr val="0070C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TW" sz="24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6:68 </a:t>
            </a:r>
            <a:r>
              <a:rPr lang="zh-TW" altLang="en-US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西門</a:t>
            </a:r>
            <a:r>
              <a:rPr lang="en-US" altLang="zh-TW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sz="24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彼得回答說：「主啊，你有永生之道，我們還歸從誰呢？ </a:t>
            </a:r>
            <a:endParaRPr lang="en-US" altLang="zh-TW" sz="2400" b="1" dirty="0" smtClean="0">
              <a:solidFill>
                <a:srgbClr val="0070C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1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3091</TotalTime>
  <Words>1141</Words>
  <Application>Microsoft Office PowerPoint</Application>
  <PresentationFormat>On-screen Show (4:3)</PresentationFormat>
  <Paragraphs>150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DFKai-SB</vt:lpstr>
      <vt:lpstr>Calibri</vt:lpstr>
      <vt:lpstr>Franklin Gothic Book</vt:lpstr>
      <vt:lpstr>Franklin Gothic Medium</vt:lpstr>
      <vt:lpstr>Wingdings</vt:lpstr>
      <vt:lpstr>Wingdings 2</vt:lpstr>
      <vt:lpstr>Trek</vt:lpstr>
      <vt:lpstr>榮耀的禱告  </vt:lpstr>
      <vt:lpstr>PowerPoint Presentation</vt:lpstr>
      <vt:lpstr>PowerPoint Presentation</vt:lpstr>
      <vt:lpstr>面對今日局勢的提醒 </vt:lpstr>
      <vt:lpstr>約翰福音17:1-26</vt:lpstr>
      <vt:lpstr>耶稣为他自己祷告（约17:1-5）</vt:lpstr>
      <vt:lpstr>耶稣为他自己祷告（约17:1-5）</vt:lpstr>
      <vt:lpstr>何謂榮耀和榮耀神</vt:lpstr>
      <vt:lpstr>耶稣为他自己祷告 - 使我榮耀你</vt:lpstr>
      <vt:lpstr>耶稣为他自己祷告 - 使我榮耀你</vt:lpstr>
      <vt:lpstr>耶稣为门徒祷告 </vt:lpstr>
      <vt:lpstr>耶稣为门徒祷告</vt:lpstr>
      <vt:lpstr>耶稣为门徒祷告 </vt:lpstr>
      <vt:lpstr>耶稣为门徒祷告 </vt:lpstr>
      <vt:lpstr>耶稣为门徒祷告 </vt:lpstr>
      <vt:lpstr>耶稣为门徒祷告 - 使他們被你保守 </vt:lpstr>
      <vt:lpstr>耶稣为门徒祷告- 使他們被你保守 </vt:lpstr>
      <vt:lpstr>耶稣为教会祷告 </vt:lpstr>
      <vt:lpstr>耶稣为教會祷告 </vt:lpstr>
      <vt:lpstr>耶稣为教會祷告 </vt:lpstr>
      <vt:lpstr>耶稣为教會祷告 </vt:lpstr>
      <vt:lpstr>耶稣为教会祷告 - 使他們有你的愛 </vt:lpstr>
      <vt:lpstr>对耶稣祷告的回應 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真正的平安</dc:title>
  <dc:creator>Pai Lien Chen (US - NC)</dc:creator>
  <cp:lastModifiedBy>Pai Lien Chen</cp:lastModifiedBy>
  <cp:revision>173</cp:revision>
  <dcterms:created xsi:type="dcterms:W3CDTF">2014-08-22T19:58:56Z</dcterms:created>
  <dcterms:modified xsi:type="dcterms:W3CDTF">2016-11-06T13:34:21Z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