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5" r:id="rId3"/>
    <p:sldId id="265" r:id="rId4"/>
    <p:sldId id="306" r:id="rId5"/>
    <p:sldId id="308" r:id="rId6"/>
    <p:sldId id="310" r:id="rId7"/>
    <p:sldId id="311" r:id="rId8"/>
    <p:sldId id="312" r:id="rId9"/>
    <p:sldId id="313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83" autoAdjust="0"/>
  </p:normalViewPr>
  <p:slideViewPr>
    <p:cSldViewPr>
      <p:cViewPr varScale="1">
        <p:scale>
          <a:sx n="86" d="100"/>
          <a:sy n="86" d="100"/>
        </p:scale>
        <p:origin x="22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A198C-A1BD-40DB-945A-A31BCF78D27D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69931-4C8D-45F7-A976-2E4D5B926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2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69931-4C8D-45F7-A976-2E4D5B9261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69931-4C8D-45F7-A976-2E4D5B9261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6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69931-4C8D-45F7-A976-2E4D5B9261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69931-4C8D-45F7-A976-2E4D5B9261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2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69931-4C8D-45F7-A976-2E4D5B9261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C2AFC1-4FCE-4730-A167-ED1B6B8B88AE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09801"/>
            <a:ext cx="8458200" cy="3865986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要耶穌作我們的王嗎？</a:t>
            </a:r>
            <a:br>
              <a:rPr lang="zh-TW" altLang="en-US" sz="7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7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7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7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路加福音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19:11-28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我要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耶穌作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王嗎？</a:t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19:17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主人說：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好！良善的僕人，你既在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最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小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的事上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有忠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心，可以有權柄管十座城。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19:27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至於我那些仇敵，不要我作他們王的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把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他們拉來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，在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我面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前殺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了吧！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8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眾人正在聽見這些話的時候，耶穌因為將近耶路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撒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冷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，又因他們以為　神的國快要顯出來，就另設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個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比喻，說：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19:12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「有一個貴冑往遠方去，要得國回來，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19:13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便叫了他的十個僕人來，交給他們十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錠銀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子，說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你們去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做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生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意，直等我回來。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19:14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他本國的人卻恨他，打發使者隨後去，說：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願意這個人作我們的王。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他既得國回來，就吩咐叫那領銀子的僕人來，要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知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道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他們做生意賺了多少。</a:t>
            </a:r>
          </a:p>
          <a:p>
            <a:pPr marL="0" indent="0">
              <a:buNone/>
            </a:pPr>
            <a:endParaRPr lang="zh-TW" altLang="en-US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75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19:16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頭一個上來，說：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主啊，你的一錠銀子已經賺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十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錠。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19:17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主人說：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好！良善的僕人，你既在最小的事上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心，可以有權柄管十座城。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19:18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第二個來，說：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主啊，你的一錠銀子已經賺了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五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19:19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主人說：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你也可以管五座城。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19:20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又有一個來說：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主啊，看哪，你的一錠銀子在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裡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，我把它包在手巾裡存著。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我原是怕你，因為你是嚴厲的人；沒有放下的，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還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去拿，沒有種下的，還要去收。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endParaRPr lang="en-US" altLang="zh-TW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1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19:22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主人對他說：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你這惡僕，我要憑你的口定你的罪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既知道我是嚴厲的人，沒有放下的，還要去拿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有種下的，還要去收，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19:23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為甚麼不把我的銀子交給銀行，等我來的時候，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連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本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帶利都可以要回來呢？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19:24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就對旁邊站著的人說：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奪過他這一錠來，給那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十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錠的。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主啊，他已經有十錠了。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19:26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主人說：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我告訴你們，凡有的，還要加給他；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的，連他所有的也要奪過來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8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19:27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至於我那些仇敵，不要我作他們王的，把他們拉來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我面前殺了吧！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19:28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耶穌說完了這話，就在前面走，上耶路撒冷去。</a:t>
            </a:r>
          </a:p>
          <a:p>
            <a:pPr marL="0" indent="0">
              <a:buNone/>
            </a:pPr>
            <a:endParaRPr lang="zh-TW" altLang="en-US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41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endParaRPr lang="en-US" altLang="zh-TW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19:11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眾人正在聽見這些話的時候，耶穌因為將近耶路撒	冷，又因他們以為　神的國快要顯出來，就另設一	個比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喻</a:t>
            </a:r>
            <a:endParaRPr lang="zh-TW" altLang="en-US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穌是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王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時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候不隨世人期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待</a:t>
            </a:r>
            <a:endParaRPr lang="en-US" altLang="zh-TW" sz="26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賞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賜超越忠僕期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待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審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判震撼仇敵期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待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9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時候不隨世人期待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19:12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「有一個貴冑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往遠方去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，要得國回來，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19:13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便叫了他的十個僕人來，交給他們十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錠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銀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子，說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你們去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做生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意，直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等我回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19:14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他本國的人卻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恨他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，打發使者隨後去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說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們不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願意這個人作我們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的王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19:15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他既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得國回來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，就吩咐叫那領銀子的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僕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來，要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知道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他們做生意賺了多少。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賞賜超越忠僕期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待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19:12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「有一個貴冑往遠方去，要得國回來，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19:13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便叫了他的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十個僕人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來，交給他們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十</a:t>
            </a:r>
            <a:r>
              <a:rPr lang="zh-TW" altLang="en-US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錠</a:t>
            </a:r>
            <a:r>
              <a:rPr lang="en-US" altLang="zh-TW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銀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子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，說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你們去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做生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意，直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等我回來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19:15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他既得國回來，就吩咐叫那領銀子的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僕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來，要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知道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們做生意賺了多少。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19:16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頭一個上來，說：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主啊，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你的一錠銀子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已經賺了	十錠。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19:17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主人說：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好！良善的僕人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，你既在最小的事上有	忠心，可以有權柄管十座城。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19:18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第二個來，說：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主啊，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你的一錠銀子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已經賺了五	錠。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19:19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主人說：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你也可以管五座城。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審判震撼仇敵期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待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19:20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又有一個來說：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主啊，看哪，你的一錠銀子在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這裡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把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它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包在手巾裡存著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19:21 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原是怕你，因為你是嚴厲的人；沒有放下的，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還要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去拿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有種下的，還要去收。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19:22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主人對他說：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你這惡僕，我要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憑你的口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定你的罪。	</a:t>
            </a:r>
            <a:r>
              <a:rPr lang="zh-TW" altLang="en-US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你既知</a:t>
            </a:r>
            <a:r>
              <a:rPr lang="zh-TW" altLang="en-US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道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是嚴厲的人，沒有放下的，還要去拿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，沒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有種下的，還要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收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19:23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為甚麼不把我的銀子交給銀行，等我來的時候，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連本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帶利都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可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要回來呢？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19:24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就對旁邊站著的人說：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奪過他這一錠來，給那有	十錠的。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19:25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主啊，他已經有十錠了。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19:26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主人說：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我告訴你們，凡有的，還要加給他；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沒有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的，連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有的也要奪過來。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19:27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至於我那些仇敵，不要我作他們王的，把他們拉來，	在我面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前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殺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了吧！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19:28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耶穌說完了這話，就在前面走，上耶路撒冷去。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耶穌是王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8421"/>
              </p:ext>
            </p:extLst>
          </p:nvPr>
        </p:nvGraphicFramePr>
        <p:xfrm>
          <a:off x="76200" y="1554163"/>
          <a:ext cx="9067800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00"/>
                <a:gridCol w="4533900"/>
              </a:tblGrid>
              <a:tr h="6556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好消息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壞消息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祂的時候是最好的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</a:rPr>
                        <a:t>需要信靠等候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忠</a:t>
                      </a:r>
                      <a:r>
                        <a:rPr lang="zh-TW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僕</a:t>
                      </a: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：</a:t>
                      </a:r>
                      <a:r>
                        <a:rPr lang="zh-TW" sz="2400" dirty="0" smtClean="0"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</a:rPr>
                        <a:t>償</a:t>
                      </a:r>
                      <a:r>
                        <a:rPr lang="zh-TW" sz="2400" dirty="0"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</a:rPr>
                        <a:t>賜是大的</a:t>
                      </a:r>
                      <a:endParaRPr lang="en-US" sz="2400" dirty="0"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惡僕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TW" sz="2400" dirty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仇</a:t>
                      </a:r>
                      <a:r>
                        <a:rPr lang="zh-TW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敵</a:t>
                      </a: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：</a:t>
                      </a:r>
                      <a:r>
                        <a:rPr lang="zh-TW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虧</a:t>
                      </a:r>
                      <a:r>
                        <a:rPr lang="zh-TW" sz="2400" dirty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損</a:t>
                      </a:r>
                      <a:r>
                        <a:rPr lang="zh-TW" sz="2400" dirty="0"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</a:rPr>
                        <a:t>是大的</a:t>
                      </a:r>
                      <a:endParaRPr lang="en-US" sz="2400" dirty="0"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736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做</a:t>
                      </a: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天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國的投資、永不虧</a:t>
                      </a: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損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不做天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國的投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資，連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原</a:t>
                      </a: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有要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失去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投資</a:t>
                      </a:r>
                      <a:r>
                        <a:rPr lang="zh-TW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成</a:t>
                      </a:r>
                      <a:r>
                        <a:rPr lang="zh-TW" sz="2400" dirty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果</a:t>
                      </a:r>
                      <a:r>
                        <a:rPr lang="zh-TW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，祂</a:t>
                      </a:r>
                      <a:r>
                        <a:rPr lang="zh-TW" sz="2400" dirty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負</a:t>
                      </a:r>
                      <a:r>
                        <a:rPr lang="zh-TW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責</a:t>
                      </a:r>
                      <a:endParaRPr lang="en-US" sz="2400" dirty="0"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不</a:t>
                      </a: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投資後果，自己負責</a:t>
                      </a:r>
                      <a:endParaRPr lang="en-US" sz="2400" dirty="0"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是憐憫的：在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我們還是罪人，祂就為我們而死。</a:t>
                      </a: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悔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改</a:t>
                      </a: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，就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必得救。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是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公義的：斷不把有罪，當無罪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審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判必然發生</a:t>
                      </a: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罪的工價是死</a:t>
                      </a: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2217</TotalTime>
  <Words>408</Words>
  <Application>Microsoft Office PowerPoint</Application>
  <PresentationFormat>On-screen Show (4:3)</PresentationFormat>
  <Paragraphs>76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DFKai-SB</vt:lpstr>
      <vt:lpstr>Microsoft JhengHei</vt:lpstr>
      <vt:lpstr>PMingLiU</vt:lpstr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要耶穌作我們的王嗎？  </vt:lpstr>
      <vt:lpstr>PowerPoint Presentation</vt:lpstr>
      <vt:lpstr>PowerPoint Presentation</vt:lpstr>
      <vt:lpstr>PowerPoint Presentation</vt:lpstr>
      <vt:lpstr> </vt:lpstr>
      <vt:lpstr>時候不隨世人期待 </vt:lpstr>
      <vt:lpstr>賞賜超越忠僕期待 </vt:lpstr>
      <vt:lpstr>審判震撼仇敵期待 </vt:lpstr>
      <vt:lpstr>耶穌是王</vt:lpstr>
      <vt:lpstr>我要耶穌作我的王嗎？ </vt:lpstr>
    </vt:vector>
  </TitlesOfParts>
  <Company>FHI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真正的平安</dc:title>
  <dc:creator>Pai Lien Chen (US - NC)</dc:creator>
  <cp:lastModifiedBy>Pai Lien Chen</cp:lastModifiedBy>
  <cp:revision>99</cp:revision>
  <dcterms:created xsi:type="dcterms:W3CDTF">2014-08-22T19:58:56Z</dcterms:created>
  <dcterms:modified xsi:type="dcterms:W3CDTF">2016-07-24T12:31:08Z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-1985913819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PChen@fhi360.org</vt:lpwstr>
  </property>
  <property fmtid="{D5CDD505-2E9C-101B-9397-08002B2CF9AE}" pid="6" name="_AuthorEmailDisplayName">
    <vt:lpwstr>Pai Lien Chen</vt:lpwstr>
  </property>
</Properties>
</file>