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00" r:id="rId2"/>
    <p:sldId id="299" r:id="rId3"/>
    <p:sldId id="357" r:id="rId4"/>
    <p:sldId id="356" r:id="rId5"/>
    <p:sldId id="358" r:id="rId6"/>
    <p:sldId id="359" r:id="rId7"/>
    <p:sldId id="360" r:id="rId8"/>
    <p:sldId id="361" r:id="rId9"/>
    <p:sldId id="363" r:id="rId10"/>
    <p:sldId id="362" r:id="rId11"/>
    <p:sldId id="364" r:id="rId12"/>
    <p:sldId id="365" r:id="rId13"/>
    <p:sldId id="366" r:id="rId14"/>
    <p:sldId id="367" r:id="rId15"/>
    <p:sldId id="368" r:id="rId16"/>
    <p:sldId id="369" r:id="rId17"/>
    <p:sldId id="3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2453" autoAdjust="0"/>
  </p:normalViewPr>
  <p:slideViewPr>
    <p:cSldViewPr snapToGrid="0">
      <p:cViewPr varScale="1">
        <p:scale>
          <a:sx n="107" d="100"/>
          <a:sy n="107" d="100"/>
        </p:scale>
        <p:origin x="7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ECC65-632B-4194-B5D9-1B29F7E4F7B4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469E2-E0D9-4302-BE9F-C205FCE2C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40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6985-0C96-4096-B5CE-8434107C8EBC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6/5/2016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1D82BA2D-9B57-44D9-BAB1-C14683B28019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595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6985-0C96-4096-B5CE-8434107C8EBC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6/5/2016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BA2D-9B57-44D9-BAB1-C14683B28019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90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549277"/>
            <a:ext cx="2438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549277"/>
            <a:ext cx="83312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6985-0C96-4096-B5CE-8434107C8EBC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6/5/2016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BA2D-9B57-44D9-BAB1-C14683B28019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04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6985-0C96-4096-B5CE-8434107C8EBC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6/5/2016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4775200" y="76201"/>
            <a:ext cx="3860800" cy="288925"/>
          </a:xfrm>
        </p:spPr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1D82BA2D-9B57-44D9-BAB1-C14683B28019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718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3444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08000" y="1676400"/>
            <a:ext cx="112776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6985-0C96-4096-B5CE-8434107C8EBC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6/5/2016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BA2D-9B57-44D9-BAB1-C14683B28019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40633" y="2947086"/>
            <a:ext cx="115824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52600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06400" y="1600200"/>
            <a:ext cx="5588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7912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6985-0C96-4096-B5CE-8434107C8EBC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6/5/2016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BA2D-9B57-44D9-BAB1-C14683B28019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02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406400" y="5410200"/>
            <a:ext cx="114808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75259" y="666750"/>
            <a:ext cx="57207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6193367" y="666750"/>
            <a:ext cx="572298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75259" y="1316038"/>
            <a:ext cx="5720741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6198307" y="1316038"/>
            <a:ext cx="571804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6985-0C96-4096-B5CE-8434107C8EBC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6/5/2016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00" y="6477000"/>
            <a:ext cx="1016000" cy="246888"/>
          </a:xfrm>
        </p:spPr>
        <p:txBody>
          <a:bodyPr/>
          <a:lstStyle/>
          <a:p>
            <a:fld id="{1D82BA2D-9B57-44D9-BAB1-C14683B28019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85800" y="6019801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320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402336" y="457200"/>
            <a:ext cx="115824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6985-0C96-4096-B5CE-8434107C8EBC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6/5/2016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BA2D-9B57-44D9-BAB1-C14683B28019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59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6985-0C96-4096-B5CE-8434107C8EBC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6/5/2016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BA2D-9B57-44D9-BAB1-C14683B28019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52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85800" y="5849118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09600" y="5486400"/>
            <a:ext cx="112776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609601" y="609600"/>
            <a:ext cx="4011084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766733" y="609600"/>
            <a:ext cx="7120467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6985-0C96-4096-B5CE-8434107C8EBC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6/5/2016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BA2D-9B57-44D9-BAB1-C14683B28019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000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4673600" y="616634"/>
            <a:ext cx="67056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6985-0C96-4096-B5CE-8434107C8EBC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6/5/2016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2BA2D-9B57-44D9-BAB1-C14683B28019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508000" y="4993760"/>
            <a:ext cx="78232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508000" y="5533218"/>
            <a:ext cx="78232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4356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6400" y="1554163"/>
            <a:ext cx="115824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8636000" y="76201"/>
            <a:ext cx="33528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15D6985-0C96-4096-B5CE-8434107C8EBC}" type="datetimeFigureOut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6/5/2016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4165600" y="76201"/>
            <a:ext cx="44704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72800" y="6477001"/>
            <a:ext cx="1016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2BA2D-9B57-44D9-BAB1-C14683B28019}" type="slidenum">
              <a:rPr lang="en-US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en-US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406400" y="457200"/>
            <a:ext cx="115824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85800" y="1050899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85800" y="1057987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948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8000" y="2167468"/>
            <a:ext cx="11277600" cy="3908320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cap="none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面對耶</a:t>
            </a:r>
            <a:r>
              <a:rPr lang="zh-TW" altLang="en-US" sz="7200" cap="none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FKai-SB" panose="03000509000000000000" pitchFamily="65" charset="-120"/>
                <a:ea typeface="DFKai-SB" panose="03000509000000000000" pitchFamily="65" charset="-120"/>
              </a:rPr>
              <a:t>穌</a:t>
            </a:r>
            <a:endParaRPr lang="en-US" sz="7200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32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約翰福</a:t>
            </a:r>
            <a:r>
              <a:rPr lang="zh-TW" altLang="en-US" sz="32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音 </a:t>
            </a:r>
            <a:r>
              <a:rPr lang="en-US" altLang="zh-TW" sz="32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8:1-11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14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面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對耶穌 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曝露我的罪</a:t>
            </a:r>
            <a:endParaRPr lang="en-US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892" y="1295400"/>
            <a:ext cx="11582400" cy="54570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耶利米書 </a:t>
            </a:r>
            <a:r>
              <a:rPr lang="en-US" altLang="zh-TW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17:9-10</a:t>
            </a:r>
          </a:p>
          <a:p>
            <a:pPr marL="0" indent="0">
              <a:buNone/>
            </a:pP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人心比萬物都詭詐，壞到極處，誰能識透呢？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─耶和華是</a:t>
            </a:r>
            <a:r>
              <a:rPr lang="zh-TW" altLang="en-US" sz="40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鑒察人心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、試驗人肺腑的，要照各人所行的和他做事的結果報應他。 	</a:t>
            </a:r>
          </a:p>
          <a:p>
            <a:pPr marL="0" indent="0">
              <a:buNone/>
            </a:pPr>
            <a:endParaRPr lang="zh-TW" altLang="en-US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列王記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上</a:t>
            </a:r>
            <a:r>
              <a:rPr lang="en-US" altLang="zh-TW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8:39	</a:t>
            </a:r>
            <a:endParaRPr lang="en-US" altLang="zh-TW" sz="40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求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你在天上你的居所垂聽赦免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。你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是</a:t>
            </a:r>
            <a:r>
              <a:rPr lang="zh-TW" altLang="en-US" sz="40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知道人心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的，要照各人所行的待他們（惟有你知道世人的心）</a:t>
            </a:r>
          </a:p>
          <a:p>
            <a:pPr marL="0" indent="0">
              <a:buNone/>
            </a:pPr>
            <a:endParaRPr lang="zh-TW" altLang="en-US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穌是真光，照亮一切生在世上的人。</a:t>
            </a: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約翰福音</a:t>
            </a: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1:9</a:t>
            </a:r>
            <a:r>
              <a:rPr lang="en-US" altLang="zh-TW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endParaRPr lang="en-US" altLang="zh-TW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248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面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對耶穌 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ja-JP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經歷神憐</a:t>
            </a:r>
            <a:r>
              <a:rPr lang="ja-JP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憫</a:t>
            </a:r>
            <a:endParaRPr lang="en-US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892" y="1295400"/>
            <a:ext cx="11582400" cy="5457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•</a:t>
            </a: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36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行淫的婦人 </a:t>
            </a:r>
            <a:r>
              <a:rPr lang="en-US" altLang="zh-TW" sz="36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zh-TW" altLang="en-US" sz="36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明</a:t>
            </a:r>
            <a:r>
              <a:rPr lang="zh-TW" altLang="en-US" sz="36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顯地違反律法 </a:t>
            </a:r>
            <a:r>
              <a:rPr lang="en-US" altLang="zh-TW" sz="36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--- </a:t>
            </a:r>
            <a:r>
              <a:rPr lang="zh-TW" altLang="en-US" sz="36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這婦人是正行淫之時被拿的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o	</a:t>
            </a:r>
            <a:r>
              <a:rPr lang="zh-TW" altLang="en-US" sz="36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要面對死亡的審判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o	</a:t>
            </a:r>
            <a:r>
              <a:rPr lang="zh-TW" altLang="en-US" sz="36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心中的驚恐與羞愧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o	</a:t>
            </a:r>
            <a:r>
              <a:rPr lang="zh-TW" altLang="en-US" sz="36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衣衫不</a:t>
            </a:r>
            <a:r>
              <a:rPr lang="zh-TW" altLang="en-US" sz="36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整</a:t>
            </a:r>
            <a:endParaRPr lang="en-US" altLang="zh-TW" sz="36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zh-TW" altLang="en-US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8:7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他們還是不住地問他，</a:t>
            </a: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…</a:t>
            </a:r>
            <a:endParaRPr lang="zh-TW" altLang="en-US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…</a:t>
            </a:r>
            <a:endParaRPr lang="zh-TW" altLang="en-US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TW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854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面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對耶穌 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ja-JP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經歷神憐</a:t>
            </a:r>
            <a:r>
              <a:rPr lang="ja-JP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憫</a:t>
            </a:r>
            <a:endParaRPr lang="en-US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892" y="1295400"/>
            <a:ext cx="11582400" cy="5457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8:9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他們聽見這話，就從老到少，一個一個地都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出</a:t>
            </a:r>
            <a:r>
              <a:rPr lang="en-US" altLang="zh-TW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去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了，</a:t>
            </a:r>
            <a:r>
              <a:rPr lang="zh-TW" altLang="en-US" sz="40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只剩下耶穌一人，還有那婦人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仍然站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</a:t>
            </a:r>
            <a:r>
              <a:rPr lang="en-US" altLang="zh-TW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中。</a:t>
            </a:r>
          </a:p>
          <a:p>
            <a:pPr marL="0" indent="0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8:10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耶穌就直起腰來，對她說：「婦人，那些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</a:t>
            </a:r>
            <a:r>
              <a:rPr lang="en-US" altLang="zh-TW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哪裡呢？沒有人定你的罪嗎？」</a:t>
            </a:r>
          </a:p>
          <a:p>
            <a:pPr marL="0" indent="0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8:11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她說：「主啊，沒有。」耶穌說：「</a:t>
            </a:r>
            <a:r>
              <a:rPr lang="zh-TW" altLang="en-US" sz="40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我也</a:t>
            </a:r>
            <a:r>
              <a:rPr lang="zh-TW" altLang="en-US" sz="40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不</a:t>
            </a:r>
            <a:r>
              <a:rPr lang="en-US" altLang="zh-TW" sz="40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40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定</a:t>
            </a:r>
            <a:r>
              <a:rPr lang="zh-TW" altLang="en-US" sz="40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你的罪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。去吧，從此不要再犯罪了！」</a:t>
            </a:r>
          </a:p>
          <a:p>
            <a:pPr marL="0" indent="0">
              <a:buNone/>
            </a:pPr>
            <a:endParaRPr lang="en-US" altLang="zh-TW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027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面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對耶穌 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ja-JP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經歷神憐</a:t>
            </a:r>
            <a:r>
              <a:rPr lang="ja-JP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憫</a:t>
            </a:r>
            <a:endParaRPr lang="en-US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892" y="1295400"/>
            <a:ext cx="11582400" cy="5457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公義 </a:t>
            </a: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vs.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憐憫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憐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憫 </a:t>
            </a: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沒有給與罪該應得的懲罰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TW" altLang="en-US" sz="32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TW" altLang="en-US" sz="32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穌並沒有說婦人「沒犯罪」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TW" altLang="en-US" sz="32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TW" altLang="en-US" sz="32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穌沒說不能用石頭打她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TW" altLang="en-US" sz="32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也</a:t>
            </a:r>
            <a:r>
              <a:rPr lang="zh-TW" altLang="en-US" sz="32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沒有為她求</a:t>
            </a:r>
            <a:r>
              <a:rPr lang="zh-TW" altLang="en-US" sz="32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情</a:t>
            </a:r>
            <a:endParaRPr lang="en-US" altLang="zh-TW" sz="32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神是公義，斷不把有罪看為無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罪</a:t>
            </a:r>
            <a:endParaRPr lang="zh-TW" altLang="en-US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TW" altLang="en-US" sz="32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罪的工價是死</a:t>
            </a:r>
          </a:p>
        </p:txBody>
      </p:sp>
    </p:spTree>
    <p:extLst>
      <p:ext uri="{BB962C8B-B14F-4D97-AF65-F5344CB8AC3E}">
        <p14:creationId xmlns:p14="http://schemas.microsoft.com/office/powerpoint/2010/main" val="86535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面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對耶穌 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ja-JP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經歷神憐</a:t>
            </a:r>
            <a:r>
              <a:rPr lang="ja-JP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憫</a:t>
            </a:r>
            <a:endParaRPr lang="en-US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892" y="1295400"/>
            <a:ext cx="11582400" cy="545709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zh-TW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弟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兄們，若有人偶然被過犯所勝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0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們屬靈的人就當用溫柔的心把他挽回過來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；</a:t>
            </a:r>
            <a:endParaRPr lang="en-US" altLang="zh-TW" sz="40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又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當自己小心，恐怕也被引誘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0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們各人的重擔要互相擔當，如此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0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就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完全了基督的律法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0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（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加拉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太書</a:t>
            </a: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6:1-2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）</a:t>
            </a:r>
            <a:endParaRPr lang="zh-TW" altLang="en-US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544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面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對耶穌 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ja-JP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領受新生命</a:t>
            </a:r>
            <a:endParaRPr lang="en-US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892" y="1295400"/>
            <a:ext cx="11582400" cy="54570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8:11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她說：「主啊，沒有。」耶穌說：「我也不定你的罪。</a:t>
            </a:r>
            <a:r>
              <a:rPr lang="zh-TW" altLang="en-US" sz="40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去吧，從此不要再犯罪了</a:t>
            </a:r>
            <a:r>
              <a:rPr lang="zh-TW" altLang="en-US" sz="40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！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」</a:t>
            </a:r>
            <a:endParaRPr lang="zh-TW" altLang="en-US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220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面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對耶穌 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ja-JP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領受新生命</a:t>
            </a:r>
            <a:endParaRPr lang="en-US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892" y="1295400"/>
            <a:ext cx="11582400" cy="5457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8:12 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穌又對眾人說：「我是世界的光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0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跟</a:t>
            </a:r>
            <a:r>
              <a:rPr lang="zh-TW" altLang="en-US" sz="40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從我的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，就不在黑暗裡走，必要得著生命的光。」</a:t>
            </a:r>
          </a:p>
          <a:p>
            <a:pPr marL="0" indent="0" algn="ctr">
              <a:buNone/>
            </a:pPr>
            <a:endParaRPr lang="en-US" altLang="zh-TW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歌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林多後書</a:t>
            </a: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5:17 </a:t>
            </a:r>
            <a:endParaRPr lang="en-US" altLang="zh-TW" sz="40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若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有人</a:t>
            </a:r>
            <a:r>
              <a:rPr lang="zh-TW" altLang="en-US" sz="40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在基督裡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，他就是</a:t>
            </a:r>
            <a:r>
              <a:rPr lang="zh-TW" altLang="en-US" sz="40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新造的人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，舊事已過，都變成新的了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zh-TW" altLang="en-US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066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面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對耶穌 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ja-JP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領受新生命</a:t>
            </a:r>
            <a:endParaRPr lang="en-US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892" y="1295400"/>
            <a:ext cx="11582400" cy="545709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耶穌能夠叫一切都更新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0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穌能夠體會你的心情，</a:t>
            </a:r>
          </a:p>
          <a:p>
            <a:pPr marL="0" indent="0" algn="ctr">
              <a:buNone/>
            </a:pP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耶穌能夠改變你的曾經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0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穌愛你耶穌疼你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0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穌能造一個全新的你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0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zh-TW" altLang="en-US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伸出你的手 讓祂有機會握緊</a:t>
            </a:r>
          </a:p>
          <a:p>
            <a:pPr marL="0" indent="0" algn="ctr">
              <a:buNone/>
            </a:pP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打開你的心 讓祂有機會親近</a:t>
            </a:r>
          </a:p>
          <a:p>
            <a:pPr marL="0" indent="0" algn="ctr">
              <a:buNone/>
            </a:pP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相信祂的話 讓祂有機會承諾</a:t>
            </a:r>
          </a:p>
          <a:p>
            <a:pPr marL="0" indent="0" algn="ctr">
              <a:buNone/>
            </a:pP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接受祂的愛 讓祂有機會證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明</a:t>
            </a:r>
            <a:endParaRPr lang="zh-TW" altLang="en-US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097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7908" y="211015"/>
            <a:ext cx="119340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8:1 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於是各人都回家去了；耶穌卻往橄欖山去，</a:t>
            </a:r>
          </a:p>
          <a:p>
            <a:r>
              <a:rPr lang="en-US" altLang="zh-TW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8:2 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清早又回到殿裡。眾百姓都到他那裡去，他就坐下，教訓</a:t>
            </a:r>
            <a:r>
              <a:rPr lang="zh-TW" altLang="en-US" sz="32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他</a:t>
            </a:r>
            <a:r>
              <a:rPr lang="en-US" altLang="zh-TW" sz="32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32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們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</a:p>
          <a:p>
            <a:r>
              <a:rPr lang="en-US" altLang="zh-TW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8:3 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文士和法利賽人帶著一個行淫時被拿的婦人來，叫她站在</a:t>
            </a:r>
            <a:r>
              <a:rPr lang="zh-TW" altLang="en-US" sz="32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當</a:t>
            </a:r>
            <a:r>
              <a:rPr lang="en-US" altLang="zh-TW" sz="32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32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中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</a:p>
          <a:p>
            <a:r>
              <a:rPr lang="en-US" altLang="zh-TW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8:4 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就對耶穌說：「夫子，這婦人是正行淫之時被拿的。</a:t>
            </a:r>
          </a:p>
          <a:p>
            <a:r>
              <a:rPr lang="en-US" altLang="zh-TW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8:5 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摩西在律法上吩咐我們把這樣的婦人用石頭打死。你說該</a:t>
            </a:r>
            <a:r>
              <a:rPr lang="zh-TW" altLang="en-US" sz="32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把</a:t>
            </a:r>
            <a:r>
              <a:rPr lang="en-US" altLang="zh-TW" sz="32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32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她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怎麼樣呢？」</a:t>
            </a:r>
          </a:p>
          <a:p>
            <a:r>
              <a:rPr lang="en-US" altLang="zh-TW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8:6 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他們說這話，乃試探耶穌，要得著告他的把柄。耶穌卻彎</a:t>
            </a:r>
            <a:r>
              <a:rPr lang="zh-TW" altLang="en-US" sz="32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著</a:t>
            </a:r>
            <a:r>
              <a:rPr lang="en-US" altLang="zh-TW" sz="32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32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腰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，用指頭在地上畫字。</a:t>
            </a:r>
          </a:p>
          <a:p>
            <a:endParaRPr lang="zh-TW" altLang="en-US" sz="32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zh-TW" altLang="en-US" sz="3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207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7908" y="211015"/>
            <a:ext cx="1193409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8:7 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他們還是不住地問他，耶穌就直起腰來，對他們說：「你們</a:t>
            </a:r>
            <a:r>
              <a:rPr lang="en-US" altLang="zh-TW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中間誰是沒有罪的，誰就可以先拿石頭打她。」</a:t>
            </a:r>
          </a:p>
          <a:p>
            <a:r>
              <a:rPr lang="en-US" altLang="zh-TW" sz="32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8:8 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於是又彎著腰，用指頭在地上畫字。</a:t>
            </a:r>
          </a:p>
          <a:p>
            <a:r>
              <a:rPr lang="en-US" altLang="zh-TW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8:9 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他們聽見這話，就從老到少，一個一個地都出去了，只剩</a:t>
            </a:r>
            <a:r>
              <a:rPr lang="zh-TW" altLang="en-US" sz="32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下</a:t>
            </a:r>
            <a:r>
              <a:rPr lang="en-US" altLang="zh-TW" sz="32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32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耶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穌一人，還有那婦人仍然站在當中。</a:t>
            </a:r>
          </a:p>
          <a:p>
            <a:r>
              <a:rPr lang="en-US" altLang="zh-TW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8:10 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耶穌就直起腰來，對她說：「婦人，那些人在哪裡呢？沒</a:t>
            </a:r>
            <a:r>
              <a:rPr lang="zh-TW" altLang="en-US" sz="32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有</a:t>
            </a:r>
            <a:r>
              <a:rPr lang="en-US" altLang="zh-TW" sz="32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32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人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定你的罪嗎？」</a:t>
            </a:r>
          </a:p>
          <a:p>
            <a:r>
              <a:rPr lang="en-US" altLang="zh-TW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8:11 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她說：「主啊，沒有。」耶穌說：「我也不定你的罪。去吧</a:t>
            </a:r>
            <a:r>
              <a:rPr lang="zh-TW" altLang="en-US" sz="32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altLang="zh-TW" sz="32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32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從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此不要再犯罪了！」</a:t>
            </a:r>
          </a:p>
          <a:p>
            <a:endParaRPr lang="zh-TW" altLang="en-US" sz="32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zh-TW" altLang="en-US" sz="3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592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這故事經文是真的</a:t>
            </a:r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嗎</a:t>
            </a: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?</a:t>
            </a:r>
            <a:endParaRPr lang="en-US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892" y="1295400"/>
            <a:ext cx="11582400" cy="5457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•	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約翰的門徒帕皮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亞</a:t>
            </a:r>
            <a:r>
              <a:rPr lang="en-US" altLang="zh-TW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(AD. 70-155)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提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过這故事。 </a:t>
            </a:r>
          </a:p>
          <a:p>
            <a:pPr marL="0" indent="0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•	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它与第</a:t>
            </a: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7, 8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章的內容一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致</a:t>
            </a:r>
            <a:r>
              <a:rPr lang="en-US" altLang="zh-TW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8:12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耶穌又對眾人說：「我是世界的光。跟從我的，就不在黑暗裡走，必要得著生命的光。」</a:t>
            </a:r>
          </a:p>
          <a:p>
            <a:pPr marL="0" indent="0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•	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它符合耶穌的使命 </a:t>
            </a:r>
            <a:r>
              <a:rPr lang="en-US" altLang="zh-TW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</a:p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3:17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因為　神差他的兒子降世，不是要定世人的罪，乃是要叫世人因他得救。</a:t>
            </a:r>
          </a:p>
          <a:p>
            <a:pPr marL="0" indent="0">
              <a:buNone/>
            </a:pPr>
            <a:endParaRPr lang="zh-TW" altLang="en-US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411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892" y="1295400"/>
            <a:ext cx="11582400" cy="54570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40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面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對耶穌 </a:t>
            </a: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曝露我的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罪</a:t>
            </a:r>
            <a:endParaRPr lang="en-US" altLang="zh-TW" sz="40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面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對耶穌 </a:t>
            </a: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經歷神憐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憫</a:t>
            </a:r>
            <a:endParaRPr lang="en-US" altLang="zh-TW" sz="4000" b="1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面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對耶穌 </a:t>
            </a: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領受新生命</a:t>
            </a:r>
            <a:endParaRPr lang="zh-TW" altLang="en-US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054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面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對耶穌 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曝露我的罪</a:t>
            </a:r>
            <a:endParaRPr lang="en-US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892" y="1295400"/>
            <a:ext cx="11582400" cy="54570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8:1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於是各人都回家去了；</a:t>
            </a:r>
            <a:r>
              <a:rPr lang="zh-TW" altLang="en-US" sz="40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卻往橄欖山去，</a:t>
            </a:r>
          </a:p>
          <a:p>
            <a:pPr marL="0" indent="0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8:2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清早又回到殿裡。</a:t>
            </a:r>
            <a:r>
              <a:rPr lang="zh-TW" altLang="en-US" sz="40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眾百姓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都到他那裡去，他就坐下，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</a:t>
            </a:r>
            <a:r>
              <a:rPr lang="en-US" altLang="zh-TW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訓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他們。</a:t>
            </a:r>
          </a:p>
          <a:p>
            <a:pPr marL="0" indent="0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8:3 </a:t>
            </a:r>
            <a:r>
              <a:rPr lang="zh-TW" altLang="en-US" sz="40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文士和法利賽人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帶著一個</a:t>
            </a:r>
            <a:r>
              <a:rPr lang="zh-TW" altLang="en-US" sz="40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行淫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時被拿的</a:t>
            </a:r>
            <a:r>
              <a:rPr lang="zh-TW" altLang="en-US" sz="40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婦人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來，叫她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站</a:t>
            </a:r>
            <a:r>
              <a:rPr lang="en-US" altLang="zh-TW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當中，</a:t>
            </a:r>
          </a:p>
          <a:p>
            <a:pPr marL="0" indent="0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8:4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就對耶穌說：「夫子，這婦人是正行淫之時被拿的。</a:t>
            </a:r>
          </a:p>
          <a:p>
            <a:pPr marL="0" indent="0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8:5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摩西在律法上吩咐我們把這樣的婦人用石頭打死。你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說</a:t>
            </a:r>
            <a:r>
              <a:rPr lang="en-US" altLang="zh-TW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該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把她怎麼樣呢？」</a:t>
            </a:r>
          </a:p>
          <a:p>
            <a:pPr marL="0" indent="0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8:6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他們說這話，乃試探耶穌，要得著告他的把柄。耶穌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卻</a:t>
            </a:r>
            <a:r>
              <a:rPr lang="en-US" altLang="zh-TW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彎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著腰，用指頭在地上畫字。</a:t>
            </a:r>
          </a:p>
          <a:p>
            <a:pPr marL="0" indent="0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8:7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他們還是不住地問他，</a:t>
            </a:r>
          </a:p>
        </p:txBody>
      </p:sp>
    </p:spTree>
    <p:extLst>
      <p:ext uri="{BB962C8B-B14F-4D97-AF65-F5344CB8AC3E}">
        <p14:creationId xmlns:p14="http://schemas.microsoft.com/office/powerpoint/2010/main" val="115361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面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對耶穌 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曝露我的罪</a:t>
            </a:r>
            <a:endParaRPr lang="en-US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892" y="1295400"/>
            <a:ext cx="11582400" cy="54570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8:1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於是各人都回家去了；耶穌卻往橄欖山去，</a:t>
            </a:r>
          </a:p>
          <a:p>
            <a:pPr marL="0" indent="0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8:2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清早又回到殿裡。眾百姓都到他那裡去，他就坐下，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教</a:t>
            </a:r>
            <a:r>
              <a:rPr lang="en-US" altLang="zh-TW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訓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他們。</a:t>
            </a:r>
          </a:p>
          <a:p>
            <a:pPr marL="0" indent="0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8:3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文士和法利賽人帶著一個行淫時被拿的婦人來，叫她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站</a:t>
            </a:r>
            <a:r>
              <a:rPr lang="en-US" altLang="zh-TW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當中，</a:t>
            </a:r>
          </a:p>
          <a:p>
            <a:pPr marL="0" indent="0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8:4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就對耶穌說：「夫子，這婦人是正行淫之時被拿的。</a:t>
            </a:r>
          </a:p>
          <a:p>
            <a:pPr marL="0" indent="0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8:5 </a:t>
            </a:r>
            <a:r>
              <a:rPr lang="zh-TW" altLang="en-US" sz="40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摩西在律法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上吩咐我們把這樣的婦人用石頭打死。你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說</a:t>
            </a:r>
            <a:r>
              <a:rPr lang="en-US" altLang="zh-TW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該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把她怎麼樣呢？」</a:t>
            </a:r>
          </a:p>
          <a:p>
            <a:pPr marL="0" indent="0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8:6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他們說這話，乃</a:t>
            </a:r>
            <a:r>
              <a:rPr lang="zh-TW" altLang="en-US" sz="40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試探耶穌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40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要得著告他的把柄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。耶穌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卻</a:t>
            </a:r>
            <a:r>
              <a:rPr lang="en-US" altLang="zh-TW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彎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著腰，用指頭在地上畫字。</a:t>
            </a:r>
          </a:p>
          <a:p>
            <a:pPr marL="0" indent="0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8:7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</a:t>
            </a:r>
            <a:r>
              <a:rPr lang="zh-TW" altLang="en-US" sz="40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還是不住地問他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</a:p>
        </p:txBody>
      </p:sp>
    </p:spTree>
    <p:extLst>
      <p:ext uri="{BB962C8B-B14F-4D97-AF65-F5344CB8AC3E}">
        <p14:creationId xmlns:p14="http://schemas.microsoft.com/office/powerpoint/2010/main" val="270953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面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對耶穌 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曝露我的罪</a:t>
            </a:r>
            <a:endParaRPr lang="en-US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892" y="1295400"/>
            <a:ext cx="11582400" cy="5457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耶利米書 </a:t>
            </a:r>
            <a:r>
              <a:rPr lang="en-US" altLang="zh-TW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17:9</a:t>
            </a: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人</a:t>
            </a:r>
            <a:r>
              <a:rPr lang="zh-TW" altLang="en-US" sz="40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心比萬物都詭詐，壞到極處，誰能識透呢？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	</a:t>
            </a:r>
          </a:p>
          <a:p>
            <a:pPr marL="0" indent="0">
              <a:buNone/>
            </a:pPr>
            <a:endParaRPr lang="zh-TW" altLang="en-US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詩篇 </a:t>
            </a:r>
            <a:r>
              <a:rPr lang="en-US" altLang="zh-TW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19:12-13 </a:t>
            </a:r>
          </a:p>
          <a:p>
            <a:pPr marL="0" indent="0">
              <a:buNone/>
            </a:pPr>
            <a:r>
              <a:rPr lang="zh-TW" altLang="en-US" sz="4000" b="1" dirty="0" smtClean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誰</a:t>
            </a:r>
            <a:r>
              <a:rPr lang="zh-TW" altLang="en-US" sz="40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能知道自己的錯失呢？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願你赦免我隱而未現的過錯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。求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你攔阻僕人不犯任意妄為的罪，不容這罪轄制我，我便完全，免犯大罪。</a:t>
            </a:r>
            <a:endParaRPr lang="zh-TW" altLang="en-US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977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面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對耶穌 </a:t>
            </a:r>
            <a:r>
              <a:rPr lang="en-US" altLang="zh-TW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- </a:t>
            </a:r>
            <a:r>
              <a:rPr lang="zh-TW" altLang="en-US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曝露我的罪</a:t>
            </a:r>
            <a:endParaRPr lang="en-US" cap="none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892" y="1295400"/>
            <a:ext cx="11582400" cy="54570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8:7 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們還是不住地問他， </a:t>
            </a:r>
            <a:r>
              <a:rPr lang="zh-TW" altLang="en-US" sz="4000" b="1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耶穌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就直起腰來，對他們說：「你們中間</a:t>
            </a:r>
            <a:r>
              <a:rPr lang="zh-TW" altLang="en-US" sz="40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誰是沒有罪的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，誰就</a:t>
            </a:r>
            <a:r>
              <a:rPr lang="zh-TW" altLang="en-US" sz="40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可以先拿石頭打她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。」</a:t>
            </a:r>
          </a:p>
          <a:p>
            <a:pPr marL="0" indent="0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8:8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於是又彎著腰，用指頭在地上畫字。</a:t>
            </a:r>
          </a:p>
          <a:p>
            <a:pPr marL="0" indent="0">
              <a:buNone/>
            </a:pPr>
            <a:r>
              <a:rPr lang="en-US" altLang="zh-TW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8:9 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他們聽見這話，就</a:t>
            </a:r>
            <a:r>
              <a:rPr lang="zh-TW" altLang="en-US" sz="40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從老到少</a:t>
            </a:r>
            <a:r>
              <a:rPr lang="zh-TW" altLang="en-US" sz="4000" b="1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，一個一個地都出去了，</a:t>
            </a:r>
          </a:p>
          <a:p>
            <a:pPr marL="0" indent="0">
              <a:buNone/>
            </a:pPr>
            <a:endParaRPr lang="zh-TW" altLang="en-US" sz="4000" b="1" dirty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084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4842</TotalTime>
  <Words>888</Words>
  <Application>Microsoft Office PowerPoint</Application>
  <PresentationFormat>Widescreen</PresentationFormat>
  <Paragraphs>107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DFKai-SB</vt:lpstr>
      <vt:lpstr>Calibri</vt:lpstr>
      <vt:lpstr>Franklin Gothic Book</vt:lpstr>
      <vt:lpstr>Franklin Gothic Medium</vt:lpstr>
      <vt:lpstr>Wingdings</vt:lpstr>
      <vt:lpstr>Wingdings 2</vt:lpstr>
      <vt:lpstr>Trek</vt:lpstr>
      <vt:lpstr>面對耶穌</vt:lpstr>
      <vt:lpstr>PowerPoint Presentation</vt:lpstr>
      <vt:lpstr>PowerPoint Presentation</vt:lpstr>
      <vt:lpstr>這故事經文是真的嗎?</vt:lpstr>
      <vt:lpstr>PowerPoint Presentation</vt:lpstr>
      <vt:lpstr>面對耶穌 - 曝露我的罪</vt:lpstr>
      <vt:lpstr>面對耶穌 - 曝露我的罪</vt:lpstr>
      <vt:lpstr>面對耶穌 - 曝露我的罪</vt:lpstr>
      <vt:lpstr>面對耶穌 - 曝露我的罪</vt:lpstr>
      <vt:lpstr>面對耶穌 - 曝露我的罪</vt:lpstr>
      <vt:lpstr>面對耶穌 - 經歷神憐憫</vt:lpstr>
      <vt:lpstr>面對耶穌 - 經歷神憐憫</vt:lpstr>
      <vt:lpstr>面對耶穌 - 經歷神憐憫</vt:lpstr>
      <vt:lpstr>面對耶穌 - 經歷神憐憫</vt:lpstr>
      <vt:lpstr>面對耶穌 - 領受新生命</vt:lpstr>
      <vt:lpstr>面對耶穌 - 領受新生命</vt:lpstr>
      <vt:lpstr>面對耶穌 - 領受新生命</vt:lpstr>
    </vt:vector>
  </TitlesOfParts>
  <Company>FHI360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誰可以奪去你的喜樂</dc:title>
  <dc:creator>Pai Lien Chen</dc:creator>
  <cp:lastModifiedBy>Pai Lien Chen</cp:lastModifiedBy>
  <cp:revision>118</cp:revision>
  <dcterms:created xsi:type="dcterms:W3CDTF">2015-04-14T15:36:30Z</dcterms:created>
  <dcterms:modified xsi:type="dcterms:W3CDTF">2016-06-05T14:34:05Z</dcterms:modified>
</cp:coreProperties>
</file>